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  <p:embeddedFont>
      <p:font typeface="Roboto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Open Sans ExtraBold"/>
      <p:bold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Extra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OpenSansExtraBold-boldItalic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regular.fntdata"/><Relationship Id="rId16" Type="http://schemas.openxmlformats.org/officeDocument/2006/relationships/slide" Target="slides/slide11.xml"/><Relationship Id="rId19" Type="http://schemas.openxmlformats.org/officeDocument/2006/relationships/font" Target="fonts/Raleway-italic.fntdata"/><Relationship Id="rId1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86d0d0a3d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e86d0d0a3d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e86d0d0a3d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e86d0d0a3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e86d0d0a3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e86d0d0a3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e86d0d0a3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e86d0d0a3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e86d0d0a3d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e86d0d0a3d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e86d0d0a3d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e86d0d0a3d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e86d0d0a3d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e86d0d0a3d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e86d0d0a3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e86d0d0a3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86d0d0a3d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86d0d0a3d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e86d0d0a3d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e86d0d0a3d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rgbClr val="0662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12180"/>
          <a:stretch/>
        </p:blipFill>
        <p:spPr>
          <a:xfrm>
            <a:off x="6045125" y="1509575"/>
            <a:ext cx="2418901" cy="21243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3" name="Google Shape;13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E1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0662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577050" y="1322450"/>
            <a:ext cx="5331300" cy="2049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4200"/>
              <a:buNone/>
              <a:defRPr sz="4200">
                <a:solidFill>
                  <a:srgbClr val="06623B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77225" y="3548875"/>
            <a:ext cx="5331300" cy="9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B126"/>
              </a:buClr>
              <a:buSzPts val="2200"/>
              <a:buNone/>
              <a:defRPr sz="2200">
                <a:solidFill>
                  <a:srgbClr val="F0B126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0400" y="77676"/>
            <a:ext cx="1758850" cy="3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06623B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1" name="Google Shape;21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 ExtraBold"/>
              <a:buNone/>
              <a:defRPr b="0" sz="3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0B126"/>
              </a:buClr>
              <a:buSzPts val="2600"/>
              <a:buNone/>
              <a:defRPr sz="2600">
                <a:solidFill>
                  <a:srgbClr val="F0B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729450" y="1582650"/>
            <a:ext cx="7688700" cy="29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300"/>
              <a:buChar char="●"/>
              <a:defRPr>
                <a:solidFill>
                  <a:srgbClr val="06623B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grpSp>
        <p:nvGrpSpPr>
          <p:cNvPr id="30" name="Google Shape;30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1" name="Google Shape;31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E1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0662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" name="Google Shape;33;p4"/>
          <p:cNvSpPr/>
          <p:nvPr/>
        </p:nvSpPr>
        <p:spPr>
          <a:xfrm>
            <a:off x="0" y="0"/>
            <a:ext cx="9144000" cy="101700"/>
          </a:xfrm>
          <a:prstGeom prst="rect">
            <a:avLst/>
          </a:prstGeom>
          <a:solidFill>
            <a:srgbClr val="0662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" name="Google Shape;3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idx="1" type="body"/>
          </p:nvPr>
        </p:nvSpPr>
        <p:spPr>
          <a:xfrm>
            <a:off x="729325" y="1582654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300"/>
              <a:buChar char="●"/>
              <a:defRPr>
                <a:solidFill>
                  <a:srgbClr val="06623B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3604" y="1582654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300"/>
              <a:buChar char="●"/>
              <a:defRPr>
                <a:solidFill>
                  <a:srgbClr val="06623B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grpSp>
        <p:nvGrpSpPr>
          <p:cNvPr id="39" name="Google Shape;39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0" name="Google Shape;40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E1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0662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" name="Google Shape;42;p5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0B126"/>
              </a:buClr>
              <a:buSzPts val="2600"/>
              <a:buNone/>
              <a:defRPr sz="2600">
                <a:solidFill>
                  <a:srgbClr val="F0B12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3" name="Google Shape;43;p5"/>
          <p:cNvSpPr/>
          <p:nvPr/>
        </p:nvSpPr>
        <p:spPr>
          <a:xfrm>
            <a:off x="0" y="0"/>
            <a:ext cx="9144000" cy="101700"/>
          </a:xfrm>
          <a:prstGeom prst="rect">
            <a:avLst/>
          </a:prstGeom>
          <a:solidFill>
            <a:srgbClr val="0662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grpSp>
        <p:nvGrpSpPr>
          <p:cNvPr id="47" name="Google Shape;47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8" name="Google Shape;48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E1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0662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2600"/>
              <a:buNone/>
              <a:defRPr sz="2600">
                <a:solidFill>
                  <a:srgbClr val="0662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2" name="Google Shape;52;p6"/>
          <p:cNvSpPr/>
          <p:nvPr/>
        </p:nvSpPr>
        <p:spPr>
          <a:xfrm>
            <a:off x="0" y="0"/>
            <a:ext cx="9144000" cy="101700"/>
          </a:xfrm>
          <a:prstGeom prst="rect">
            <a:avLst/>
          </a:prstGeom>
          <a:solidFill>
            <a:srgbClr val="FFE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grpSp>
        <p:nvGrpSpPr>
          <p:cNvPr id="55" name="Google Shape;55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6" name="Google Shape;56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E1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0662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729450" y="1582644"/>
            <a:ext cx="38031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300"/>
              <a:buChar char="●"/>
              <a:defRPr>
                <a:solidFill>
                  <a:srgbClr val="06623B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9pPr>
          </a:lstStyle>
          <a:p/>
        </p:txBody>
      </p:sp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2600"/>
              <a:buNone/>
              <a:defRPr sz="2600">
                <a:solidFill>
                  <a:srgbClr val="0662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1" name="Google Shape;61;p7"/>
          <p:cNvSpPr/>
          <p:nvPr/>
        </p:nvSpPr>
        <p:spPr>
          <a:xfrm>
            <a:off x="0" y="0"/>
            <a:ext cx="9144000" cy="101700"/>
          </a:xfrm>
          <a:prstGeom prst="rect">
            <a:avLst/>
          </a:prstGeom>
          <a:solidFill>
            <a:srgbClr val="FFE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FFE12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type="title"/>
          </p:nvPr>
        </p:nvSpPr>
        <p:spPr>
          <a:xfrm>
            <a:off x="1061400" y="84525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None/>
              <a:defRPr sz="3600">
                <a:solidFill>
                  <a:srgbClr val="06623B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3600"/>
              <a:buFont typeface="Open Sans"/>
              <a:buNone/>
              <a:defRPr sz="3600">
                <a:solidFill>
                  <a:srgbClr val="06623B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pic>
        <p:nvPicPr>
          <p:cNvPr id="65" name="Google Shape;6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E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2600"/>
              <a:buNone/>
              <a:defRPr sz="2600">
                <a:solidFill>
                  <a:srgbClr val="06623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300"/>
              <a:buChar char="●"/>
              <a:defRPr>
                <a:solidFill>
                  <a:srgbClr val="06623B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●"/>
              <a:defRPr>
                <a:solidFill>
                  <a:srgbClr val="06623B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○"/>
              <a:defRPr>
                <a:solidFill>
                  <a:srgbClr val="06623B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Char char="■"/>
              <a:defRPr>
                <a:solidFill>
                  <a:srgbClr val="06623B"/>
                </a:solidFill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grpSp>
        <p:nvGrpSpPr>
          <p:cNvPr id="72" name="Google Shape;72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73" name="Google Shape;73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0662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0662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5" name="Google Shape;7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06623B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81" name="Google Shape;81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" name="Google Shape;83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  <a:defRPr sz="8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pic>
        <p:nvPicPr>
          <p:cNvPr id="86" name="Google Shape;8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26400" y="4330800"/>
            <a:ext cx="1758850" cy="3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0B126"/>
              </a:buClr>
              <a:buSzPts val="2800"/>
              <a:buFont typeface="Open Sans"/>
              <a:buNone/>
              <a:defRPr b="1" sz="2800">
                <a:solidFill>
                  <a:srgbClr val="F0B12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57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300"/>
              <a:buFont typeface="Roboto"/>
              <a:buChar char="●"/>
              <a:defRPr b="1" sz="13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○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■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●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○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■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●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○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623B"/>
              </a:buClr>
              <a:buSzPts val="1100"/>
              <a:buFont typeface="Roboto"/>
              <a:buChar char="■"/>
              <a:defRPr b="1" sz="1100">
                <a:solidFill>
                  <a:srgbClr val="06623B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>
            <p:ph type="ctrTitle"/>
          </p:nvPr>
        </p:nvSpPr>
        <p:spPr>
          <a:xfrm>
            <a:off x="577050" y="1322450"/>
            <a:ext cx="5331300" cy="20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 txBox="1"/>
          <p:nvPr>
            <p:ph idx="1" type="subTitle"/>
          </p:nvPr>
        </p:nvSpPr>
        <p:spPr>
          <a:xfrm>
            <a:off x="577225" y="3548875"/>
            <a:ext cx="5331300" cy="9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729450" y="1582650"/>
            <a:ext cx="7688700" cy="29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729325" y="1582654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6"/>
          <p:cNvSpPr txBox="1"/>
          <p:nvPr>
            <p:ph idx="2" type="body"/>
          </p:nvPr>
        </p:nvSpPr>
        <p:spPr>
          <a:xfrm>
            <a:off x="4643604" y="1582654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729450" y="1582644"/>
            <a:ext cx="38031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"/>
          <p:cNvSpPr txBox="1"/>
          <p:nvPr>
            <p:ph type="title"/>
          </p:nvPr>
        </p:nvSpPr>
        <p:spPr>
          <a:xfrm>
            <a:off x="729450" y="31046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1061400" y="84525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0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0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opManoguayabo2023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